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0" r:id="rId2"/>
    <p:sldId id="318" r:id="rId3"/>
    <p:sldId id="321" r:id="rId4"/>
    <p:sldId id="319" r:id="rId5"/>
    <p:sldId id="257" r:id="rId6"/>
    <p:sldId id="256" r:id="rId7"/>
    <p:sldId id="258" r:id="rId8"/>
    <p:sldId id="291" r:id="rId9"/>
    <p:sldId id="259" r:id="rId10"/>
    <p:sldId id="260" r:id="rId11"/>
    <p:sldId id="327" r:id="rId12"/>
    <p:sldId id="339" r:id="rId13"/>
    <p:sldId id="338" r:id="rId14"/>
    <p:sldId id="337" r:id="rId15"/>
    <p:sldId id="336" r:id="rId16"/>
    <p:sldId id="335" r:id="rId17"/>
    <p:sldId id="334" r:id="rId18"/>
    <p:sldId id="333" r:id="rId19"/>
    <p:sldId id="332" r:id="rId20"/>
    <p:sldId id="331" r:id="rId21"/>
    <p:sldId id="330" r:id="rId22"/>
    <p:sldId id="329" r:id="rId23"/>
    <p:sldId id="328" r:id="rId24"/>
    <p:sldId id="326" r:id="rId25"/>
    <p:sldId id="342" r:id="rId26"/>
    <p:sldId id="343" r:id="rId27"/>
    <p:sldId id="341" r:id="rId28"/>
    <p:sldId id="340" r:id="rId29"/>
    <p:sldId id="282" r:id="rId30"/>
    <p:sldId id="269" r:id="rId31"/>
    <p:sldId id="278" r:id="rId32"/>
    <p:sldId id="279" r:id="rId33"/>
    <p:sldId id="314" r:id="rId34"/>
    <p:sldId id="322" r:id="rId35"/>
    <p:sldId id="324" r:id="rId36"/>
    <p:sldId id="32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2"/>
    <p:restoredTop sz="94694"/>
  </p:normalViewPr>
  <p:slideViewPr>
    <p:cSldViewPr snapToGrid="0" snapToObjects="1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416EA-6E5F-8A4E-9539-8B21BBA54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52E74B-07B8-1446-ADE3-79D8D5E5A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480B5-EA8B-854D-A64A-F45BC4BBA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8721D-9BCC-F943-B382-1FE80A5A4089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C956F-4B61-7748-8911-B775FA41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3C57B-8C76-0541-94EF-E23C12225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2110E-F9E7-8442-A10C-58D7DA820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48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122D9-EE08-314A-8F93-E82FCE16E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3716EA-3649-F54F-A03C-EF5B7EEA86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C39C8-FDC3-0A4A-9381-0D3CFF0C6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8721D-9BCC-F943-B382-1FE80A5A4089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830F5-4199-7248-9E0D-08067402A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81053-A400-C342-AE44-C6AC49E0E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2110E-F9E7-8442-A10C-58D7DA820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1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DD2136-4C73-D34C-B25B-A8F7E9120F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508C0-985E-D04C-BBB1-07A9A4F706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E323A-F249-B747-AD77-C777443FA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8721D-9BCC-F943-B382-1FE80A5A4089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F3A58-CF10-F04F-A3E6-02AFC0DD7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FC50F-A78A-0B48-A96D-1631FA11C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2110E-F9E7-8442-A10C-58D7DA820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9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5C1CB-2F43-8046-A025-76A2DC38D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D39CD-FF91-D942-A7CC-F1E83DCF4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B0A77-278A-C64F-B79C-B69CEE36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8721D-9BCC-F943-B382-1FE80A5A4089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B9655-4E1C-CD4C-8B5D-C2707B080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F0FD9-DACA-7347-AAD8-D208A0C50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2110E-F9E7-8442-A10C-58D7DA820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5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76F47-CBB6-924F-9388-D3B66706D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AB448-E986-2B42-A99D-B5E442DDD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EF98A-A50A-8845-AE2A-2E4907894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8721D-9BCC-F943-B382-1FE80A5A4089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B7C7B-707B-2145-A05A-E3CCA4317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D96E7-DEAB-5849-8BF7-F93C61124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2110E-F9E7-8442-A10C-58D7DA820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5B4D7-F3CC-7D47-A124-0610BF385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0AB1B-F79F-4A47-ACBD-0981B51D90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2ADEF3-F4A8-7B46-8509-9FD26D78F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62B1E9-CC92-3A4D-84F1-B26F9413F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8721D-9BCC-F943-B382-1FE80A5A4089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B1B4C4-D70B-FA4E-BBF4-0B2964D1E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1BE10-B489-9946-A834-DE4AD3423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2110E-F9E7-8442-A10C-58D7DA820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4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9D3D1-AED5-E24B-BD82-35A0E31E6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B1F7F-8A2B-4243-A7CF-78042BEE3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05A6DF-586A-FA44-B73C-52D0406F5B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2316F4-0ABB-6E42-A738-C779BB2218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BA58A4-2CE2-644B-9C0C-C4D2D0A9CE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F8D23D-7B67-AB43-8D43-69F98776E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8721D-9BCC-F943-B382-1FE80A5A4089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26A74-3D65-2343-9B73-931FF5EA3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03C52B-A28D-4446-8512-A2A24F43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2110E-F9E7-8442-A10C-58D7DA820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27EE6-15E4-9A4E-A30A-416271795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970B1E-59C2-6E44-B578-E15DC48C8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8721D-9BCC-F943-B382-1FE80A5A4089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9E7DC9-0624-2D48-A45D-79CC2769D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83D70F-7D2F-E04D-B140-7C200BB1D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2110E-F9E7-8442-A10C-58D7DA820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BC5D0C-5067-F548-9882-CE4D504DB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8721D-9BCC-F943-B382-1FE80A5A4089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DDB2D2-EC43-B945-AD9D-3504A0B12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5013E-8650-404D-BB63-8BFF06D1F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2110E-F9E7-8442-A10C-58D7DA820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23535-D5AB-6044-9AAC-C639CBEAA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F0E02-0668-114D-8A3C-5076C6396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D5E53E-6C02-5743-B954-2D00BE4795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ECFD80-1387-654B-BE40-51B1475E8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8721D-9BCC-F943-B382-1FE80A5A4089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9F421-BEB3-7342-BBEF-75A404012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20CBA-FE4E-7440-869E-D3AC139F3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2110E-F9E7-8442-A10C-58D7DA820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8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399CB-8616-0043-8DAE-B41AE784D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7EADB4-91F5-CB45-8057-AF7BBF3F68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9F9D11-00FE-6948-AD02-46FCC9AC4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3368C6-A26E-4044-A0A6-79BEF8744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8721D-9BCC-F943-B382-1FE80A5A4089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959543-0BF8-454D-BC11-1DC7908DC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28BBC5-B1B4-014A-9FCA-D941A55B6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2110E-F9E7-8442-A10C-58D7DA820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1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B0C2-DC0A-E245-BF17-B6F0B03D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17410-D2D3-7541-85FB-FD7136664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92F3A-F130-6246-9455-32198169AF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8721D-9BCC-F943-B382-1FE80A5A4089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53B18-F16D-7943-BCE6-9C4CBAF084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7C69A-040B-D142-BE34-95B64E3EE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2110E-F9E7-8442-A10C-58D7DA820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43DB-3770-0542-99EE-8F265BCEF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64" y="1830327"/>
            <a:ext cx="6249052" cy="3155771"/>
          </a:xfrm>
          <a:prstGeom prst="rect">
            <a:avLst/>
          </a:prstGeom>
        </p:spPr>
      </p:pic>
      <p:pic>
        <p:nvPicPr>
          <p:cNvPr id="3" name="Picture 2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E86BBDD8-7EB7-4CCC-AA48-E486A0051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648" y="1245117"/>
            <a:ext cx="2197068" cy="32914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C48810-AA43-49F4-A116-287349FB7CD4}"/>
              </a:ext>
            </a:extLst>
          </p:cNvPr>
          <p:cNvSpPr txBox="1"/>
          <p:nvPr/>
        </p:nvSpPr>
        <p:spPr>
          <a:xfrm>
            <a:off x="8349648" y="776387"/>
            <a:ext cx="2042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Bell MT" panose="02020503060305020303" pitchFamily="18" charset="0"/>
              </a:rPr>
              <a:t>Dr. John Meadors</a:t>
            </a:r>
          </a:p>
        </p:txBody>
      </p:sp>
    </p:spTree>
    <p:extLst>
      <p:ext uri="{BB962C8B-B14F-4D97-AF65-F5344CB8AC3E}">
        <p14:creationId xmlns:p14="http://schemas.microsoft.com/office/powerpoint/2010/main" val="351470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indoor, person&#10;&#10;Description automatically generated">
            <a:extLst>
              <a:ext uri="{FF2B5EF4-FFF2-40B4-BE49-F238E27FC236}">
                <a16:creationId xmlns:a16="http://schemas.microsoft.com/office/drawing/2014/main" id="{3969AE8F-1162-3E4F-A511-37FBD6F3F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4974"/>
            <a:ext cx="12192000" cy="594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9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FD06AC-78F9-4931-B96A-6F5C92967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2" y="457200"/>
            <a:ext cx="1056639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28DF42-72D2-425D-8E7A-0140C17A8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8"/>
            <a:ext cx="12192530" cy="685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2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E82456-D5CF-40AD-8538-79E8C305E3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2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566800-6E77-4F7F-8E7B-8C9F7AFB4C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73" b="1834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7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C28A0E-6EEB-4EC4-8405-0FBF1C5F0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4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DCF027-8FCB-437D-A632-BD5EAD23E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8"/>
            <a:ext cx="12192528" cy="6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7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07F4C0-0411-4192-9084-D2F98DF1F9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65" b="324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2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C1AD45-DBD5-4F54-A5E2-ED64E7992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741F41-1A90-469A-AE12-839D56483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07" y="213609"/>
            <a:ext cx="11212642" cy="630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1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9F4DE7-910A-46AE-84DA-25EA9CBB6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4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897FF8-287A-4D4C-BF09-47604E448B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53" b="2153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9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D04AD-3AEB-46B5-A87A-9DBB222E7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4636"/>
            <a:ext cx="12253575" cy="689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9B9F79-CC0E-4C1B-B140-EA0A9F304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0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C3F94A-1107-4C50-A29F-1B4230759B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7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600680-BFC9-4787-9151-CED663ABFA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32" b="2574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0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4389D1-A932-47B5-97DF-DF0E1686C2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9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BA385F-7538-41C8-8A4C-ABEDF72A6D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35" b="167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6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38F3B7-9B19-40EA-8F9A-B82445F7CA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4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044D343-FE27-44CF-BBA2-7E9ADA64A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1" y="643467"/>
            <a:ext cx="99041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4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ltimate Contour FB (1).mp4" descr="Ultimate Contour FB (1).mp4">
            <a:hlinkClick r:id="" action="ppaction://media"/>
            <a:extLst>
              <a:ext uri="{FF2B5EF4-FFF2-40B4-BE49-F238E27FC236}">
                <a16:creationId xmlns:a16="http://schemas.microsoft.com/office/drawing/2014/main" id="{A12998D1-8D8C-5048-BF56-0B0A550F58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9775" y="0"/>
            <a:ext cx="8172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9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4CF9981E-7EA8-4D2D-8A4C-6A785D835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150" y="457200"/>
            <a:ext cx="44577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2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indoor, underpants&#10;&#10;Description automatically generated">
            <a:extLst>
              <a:ext uri="{FF2B5EF4-FFF2-40B4-BE49-F238E27FC236}">
                <a16:creationId xmlns:a16="http://schemas.microsoft.com/office/drawing/2014/main" id="{80A1A36D-2406-134E-963B-FE637AD2F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91" y="679622"/>
            <a:ext cx="12196691" cy="549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7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a person's butt&#10;&#10;Description automatically generated with low confidence">
            <a:extLst>
              <a:ext uri="{FF2B5EF4-FFF2-40B4-BE49-F238E27FC236}">
                <a16:creationId xmlns:a16="http://schemas.microsoft.com/office/drawing/2014/main" id="{6F0208AD-8409-D541-84D3-BE7C77BAF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76" y="444843"/>
            <a:ext cx="12211076" cy="595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0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's legs&#10;&#10;Description automatically generated with low confidence">
            <a:extLst>
              <a:ext uri="{FF2B5EF4-FFF2-40B4-BE49-F238E27FC236}">
                <a16:creationId xmlns:a16="http://schemas.microsoft.com/office/drawing/2014/main" id="{092B64B6-F93F-6045-A361-781981202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68" y="976184"/>
            <a:ext cx="12223336" cy="490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9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35945B-C550-42D5-86EF-11FCAD87B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0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6C7CAD5-0931-4023-8D65-97A6EB50D6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4333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519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DB5FCCF-E959-4185-A4B0-6FF49EF76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2" y="457200"/>
            <a:ext cx="1056639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0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0B3D2D-9375-4017-9519-82F8BE18C5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2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8865F7-0EB9-4D15-8671-4B469A229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2" y="457200"/>
            <a:ext cx="1056639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3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5F9D027-8608-A74B-921C-BE9A35870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457200"/>
            <a:ext cx="6096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5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 descr="A picture containing person, underpants&#10;&#10;Description automatically generated">
            <a:extLst>
              <a:ext uri="{FF2B5EF4-FFF2-40B4-BE49-F238E27FC236}">
                <a16:creationId xmlns:a16="http://schemas.microsoft.com/office/drawing/2014/main" id="{8024A41D-37BA-0642-9B74-606A6E88A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457200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8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clothing, underpants, underwear&#10;&#10;Description automatically generated">
            <a:extLst>
              <a:ext uri="{FF2B5EF4-FFF2-40B4-BE49-F238E27FC236}">
                <a16:creationId xmlns:a16="http://schemas.microsoft.com/office/drawing/2014/main" id="{EA747F2F-A022-4B43-B451-65897D7CD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457200"/>
            <a:ext cx="6096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7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person, underpants&#10;&#10;Description automatically generated">
            <a:extLst>
              <a:ext uri="{FF2B5EF4-FFF2-40B4-BE49-F238E27FC236}">
                <a16:creationId xmlns:a16="http://schemas.microsoft.com/office/drawing/2014/main" id="{A1900E5A-3421-4B47-9077-496E800FA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725083"/>
            <a:ext cx="10905066" cy="3407833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6D037B2-DCD9-894B-BA70-1F6B38F5C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397931"/>
            <a:ext cx="10905066" cy="406213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554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16448</TotalTime>
  <Words>4</Words>
  <Application>Microsoft Office PowerPoint</Application>
  <PresentationFormat>Widescreen</PresentationFormat>
  <Paragraphs>1</Paragraphs>
  <Slides>36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Bell MT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Dudas</dc:creator>
  <cp:lastModifiedBy>bradyn meadors</cp:lastModifiedBy>
  <cp:revision>8</cp:revision>
  <dcterms:created xsi:type="dcterms:W3CDTF">2021-10-26T19:02:31Z</dcterms:created>
  <dcterms:modified xsi:type="dcterms:W3CDTF">2022-04-12T14:26:30Z</dcterms:modified>
</cp:coreProperties>
</file>